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sldIdLst>
    <p:sldId id="256" r:id="rId4"/>
    <p:sldId id="277" r:id="rId5"/>
    <p:sldId id="276" r:id="rId6"/>
    <p:sldId id="258" r:id="rId7"/>
    <p:sldId id="275" r:id="rId8"/>
    <p:sldId id="27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D9F6512-D2DE-4ED4-B88B-24EFA47F25C2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677FD2D-07E8-4F4F-A214-C33D59D93A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F6512-D2DE-4ED4-B88B-24EFA47F25C2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7FD2D-07E8-4F4F-A214-C33D59D93A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F6512-D2DE-4ED4-B88B-24EFA47F25C2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7FD2D-07E8-4F4F-A214-C33D59D93A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A7E53-06B6-4C4F-8722-954C7649031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F7F170-371D-45F1-92DF-50F3695DF7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5619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57D93D-EA22-4594-9289-24F613CB1C2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074CF-1BED-4450-9A36-F68AE74007B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5322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F9FBC-3B30-4AC3-90BA-2D4E4441021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22318E-D52E-4FBA-88CB-AD4401CD060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9405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6BD58-1F39-459F-8013-AA0415C574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724EF-E842-41BB-9CD8-8720F2EFBE8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4264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9C8233-77B1-4B05-972F-FF7DAC1BAD5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267ED-9F1A-4E4C-9102-6866C69928A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5206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188F80-824A-4CB7-97AB-218F604B999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F4CE90-1D02-48DA-87ED-70D445E97EE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564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9C6475-5A09-4B2C-9C89-1DB3AF7EEC7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EAE0EE-C3C8-4756-B6A6-BB832306928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2802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A974F2-0791-410B-8D4D-0A1D0A4F929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0CA988-A731-4882-87E8-274CD78A79D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074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F6512-D2DE-4ED4-B88B-24EFA47F25C2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7FD2D-07E8-4F4F-A214-C33D59D93A0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832141-FEC7-4AF2-B852-59DC282F15D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876442-FDE9-41D6-8E7F-37D93D89CF3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1634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AFCCBF-5406-4732-B090-A5BFF4CCCAF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C86BAC-B7CC-410B-9081-A0E69726DC8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1283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0DFF68-2DFD-410E-9240-89FB296D459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7CCB43-D81C-4747-85FA-D01CDD8DA1B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3098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9BCC9-59DF-4AB8-B241-1F59244939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DBA1A-BE5D-4E1F-A769-1BE65303CF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960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F6512-D2DE-4ED4-B88B-24EFA47F25C2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7FD2D-07E8-4F4F-A214-C33D59D93A0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F6512-D2DE-4ED4-B88B-24EFA47F25C2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7FD2D-07E8-4F4F-A214-C33D59D93A0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F6512-D2DE-4ED4-B88B-24EFA47F25C2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7FD2D-07E8-4F4F-A214-C33D59D93A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F6512-D2DE-4ED4-B88B-24EFA47F25C2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7FD2D-07E8-4F4F-A214-C33D59D93A0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F6512-D2DE-4ED4-B88B-24EFA47F25C2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7FD2D-07E8-4F4F-A214-C33D59D93A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8D9F6512-D2DE-4ED4-B88B-24EFA47F25C2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7FD2D-07E8-4F4F-A214-C33D59D93A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D9F6512-D2DE-4ED4-B88B-24EFA47F25C2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677FD2D-07E8-4F4F-A214-C33D59D93A0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D9F6512-D2DE-4ED4-B88B-24EFA47F25C2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677FD2D-07E8-4F4F-A214-C33D59D93A0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A468FBF-A464-4FEA-AB31-9D06793EBFE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3148B2F-7DC5-4067-A996-BDD22ED75D9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187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A9BCC9-59DF-4AB8-B241-1F59244939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DBA1A-BE5D-4E1F-A769-1BE65303CF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299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rcJS6Krhz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8856984" cy="583264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60648"/>
            <a:ext cx="8640960" cy="1872207"/>
          </a:xfrm>
        </p:spPr>
        <p:txBody>
          <a:bodyPr>
            <a:normAutofit/>
          </a:bodyPr>
          <a:lstStyle/>
          <a:p>
            <a:r>
              <a:rPr lang="ru-RU" sz="6200" dirty="0">
                <a:solidFill>
                  <a:srgbClr val="C00000"/>
                </a:solidFill>
              </a:rPr>
              <a:t>В Н И М А Н И Е !!!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3789040"/>
            <a:ext cx="8784976" cy="1656184"/>
          </a:xfrm>
        </p:spPr>
        <p:txBody>
          <a:bodyPr>
            <a:noAutofit/>
          </a:bodyPr>
          <a:lstStyle/>
          <a:p>
            <a:r>
              <a:rPr lang="ru-RU" sz="5000" b="1" dirty="0">
                <a:solidFill>
                  <a:srgbClr val="FFC000"/>
                </a:solidFill>
              </a:rPr>
              <a:t>Н Е Ф О Р М А Л Ь Н А Я</a:t>
            </a:r>
          </a:p>
          <a:p>
            <a:r>
              <a:rPr lang="ru-RU" sz="5000" b="1" dirty="0">
                <a:solidFill>
                  <a:srgbClr val="FFC000"/>
                </a:solidFill>
              </a:rPr>
              <a:t>З А Н Я Т О С Т Ь!</a:t>
            </a:r>
          </a:p>
        </p:txBody>
      </p:sp>
    </p:spTree>
  </p:cSld>
  <p:clrMapOvr>
    <a:masterClrMapping/>
  </p:clrMapOvr>
  <p:transition advTm="8047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752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286" y="334920"/>
            <a:ext cx="7818162" cy="5998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51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пенс удостов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0152" y="4653136"/>
            <a:ext cx="2555776" cy="1800200"/>
          </a:xfrm>
          <a:prstGeom prst="rect">
            <a:avLst/>
          </a:prstGeom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00000"/>
          </a:xfrm>
        </p:spPr>
        <p:txBody>
          <a:bodyPr>
            <a:normAutofit/>
          </a:bodyPr>
          <a:lstStyle/>
          <a:p>
            <a:pPr indent="432000">
              <a:spcBef>
                <a:spcPts val="1200"/>
              </a:spcBef>
            </a:pPr>
            <a:endParaRPr lang="ru-RU" sz="3200" dirty="0">
              <a:latin typeface="Verdana" pitchFamily="34" charset="0"/>
              <a:cs typeface="Times New Roman" pitchFamily="18" charset="0"/>
            </a:endParaRPr>
          </a:p>
          <a:p>
            <a:pPr indent="432000">
              <a:spcBef>
                <a:spcPts val="1200"/>
              </a:spcBef>
            </a:pPr>
            <a:r>
              <a:rPr lang="ru-RU" sz="3200" dirty="0">
                <a:latin typeface="Verdana" pitchFamily="34" charset="0"/>
                <a:cs typeface="Times New Roman" pitchFamily="18" charset="0"/>
              </a:rPr>
              <a:t>1) снижение доходов бюджетов разных уровней;</a:t>
            </a:r>
          </a:p>
          <a:p>
            <a:pPr indent="432000">
              <a:spcBef>
                <a:spcPts val="1200"/>
              </a:spcBef>
            </a:pPr>
            <a:r>
              <a:rPr lang="ru-RU" sz="3200" dirty="0">
                <a:latin typeface="Verdana" pitchFamily="34" charset="0"/>
                <a:cs typeface="Times New Roman" pitchFamily="18" charset="0"/>
              </a:rPr>
              <a:t>2) увеличение расходов бюджета на социальные выплаты.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Последствия неформальной занятости для экономики:</a:t>
            </a:r>
          </a:p>
        </p:txBody>
      </p:sp>
    </p:spTree>
  </p:cSld>
  <p:clrMapOvr>
    <a:masterClrMapping/>
  </p:clrMapOvr>
  <p:transition advTm="7328">
    <p:newsfla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01BDA7E8-3760-450A-A948-B6EB180C76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20688"/>
            <a:ext cx="8352928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223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95536" y="1628800"/>
            <a:ext cx="8352928" cy="4378491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endParaRPr lang="ru-RU" sz="3200" dirty="0"/>
          </a:p>
          <a:p>
            <a:r>
              <a:rPr lang="ru-RU" sz="3200" dirty="0"/>
              <a:t>- в администрацию </a:t>
            </a:r>
            <a:r>
              <a:rPr lang="ru-RU" sz="3200" dirty="0" err="1"/>
              <a:t>Нижнеилимского</a:t>
            </a:r>
            <a:r>
              <a:rPr lang="ru-RU" sz="3200" dirty="0"/>
              <a:t> муниципального </a:t>
            </a:r>
            <a:r>
              <a:rPr lang="ru-RU" sz="3200" dirty="0" smtClean="0"/>
              <a:t>округа, </a:t>
            </a:r>
            <a:r>
              <a:rPr lang="ru-RU" sz="3200" dirty="0"/>
              <a:t>телефон «горячей линии»:8(39566) </a:t>
            </a:r>
            <a:r>
              <a:rPr lang="ru-RU" sz="3200" dirty="0" smtClean="0"/>
              <a:t>3-00-22;</a:t>
            </a:r>
            <a:endParaRPr lang="ru-RU" sz="3200" dirty="0"/>
          </a:p>
          <a:p>
            <a:endParaRPr lang="ru-RU" sz="3200" dirty="0" smtClean="0"/>
          </a:p>
          <a:p>
            <a:r>
              <a:rPr lang="ru-RU" sz="3200" dirty="0" smtClean="0"/>
              <a:t>- </a:t>
            </a:r>
            <a:r>
              <a:rPr lang="ru-RU" sz="3200" dirty="0"/>
              <a:t>в Госинспекцию по труду по телефону: 8(39565) 5-88-25;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Ваши права нарушены</a:t>
            </a:r>
            <a:r>
              <a:rPr lang="ru-RU" sz="2800" dirty="0" smtClean="0"/>
              <a:t>?</a:t>
            </a:r>
            <a:br>
              <a:rPr lang="ru-RU" sz="2800" dirty="0" smtClean="0"/>
            </a:br>
            <a:r>
              <a:rPr lang="ru-RU" sz="2800" dirty="0" smtClean="0"/>
              <a:t> </a:t>
            </a:r>
            <a:r>
              <a:rPr lang="ru-RU" sz="2800" dirty="0"/>
              <a:t>вы можете сообщить:</a:t>
            </a:r>
          </a:p>
        </p:txBody>
      </p:sp>
    </p:spTree>
  </p:cSld>
  <p:clrMapOvr>
    <a:masterClrMapping/>
  </p:clrMapOvr>
  <p:transition advTm="11344">
    <p:fad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Другая 7">
      <a:dk1>
        <a:sysClr val="windowText" lastClr="000000"/>
      </a:dk1>
      <a:lt1>
        <a:sysClr val="window" lastClr="FFFFFF"/>
      </a:lt1>
      <a:dk2>
        <a:srgbClr val="0C0C0C"/>
      </a:dk2>
      <a:lt2>
        <a:srgbClr val="DEF5FA"/>
      </a:lt2>
      <a:accent1>
        <a:srgbClr val="FF0000"/>
      </a:accent1>
      <a:accent2>
        <a:srgbClr val="1896C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994</TotalTime>
  <Words>86</Words>
  <Application>Microsoft Office PowerPoint</Application>
  <PresentationFormat>Экран (4:3)</PresentationFormat>
  <Paragraphs>12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Открытая</vt:lpstr>
      <vt:lpstr>Тема Office</vt:lpstr>
      <vt:lpstr>1_Тема Office</vt:lpstr>
      <vt:lpstr>В Н И М А Н И Е !!!</vt:lpstr>
      <vt:lpstr>Презентация PowerPoint</vt:lpstr>
      <vt:lpstr>Презентация PowerPoint</vt:lpstr>
      <vt:lpstr>Последствия неформальной занятости для экономики:</vt:lpstr>
      <vt:lpstr>Презентация PowerPoint</vt:lpstr>
      <vt:lpstr>Ваши права нарушены?  вы можете сообщить: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Н И М А Н И Е !!!</dc:title>
  <dc:creator>IVAN</dc:creator>
  <cp:lastModifiedBy>ZaripovaSA</cp:lastModifiedBy>
  <cp:revision>99</cp:revision>
  <dcterms:created xsi:type="dcterms:W3CDTF">2016-09-20T12:49:51Z</dcterms:created>
  <dcterms:modified xsi:type="dcterms:W3CDTF">2026-06-09T06:45:11Z</dcterms:modified>
</cp:coreProperties>
</file>