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5323-6389-4403-BDB7-E516B34C2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58B04C-BBBE-466E-B9EE-833238719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D36C4-D09C-4BB1-9E93-A4C48A36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EB6D9-B702-4CDA-BFB2-7F80E0C1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70AD8-BCED-4206-B1C4-AA18CF40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6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6CABD-C365-4796-9DB6-8C453672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56BC1-6F03-450C-A517-48DF1DE0A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84CEA-DDC9-4075-94F5-1940A348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9D086-9D67-40C9-BD48-E91EE6D0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B857C-4609-4BF9-BB67-C0E5D870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8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4B589C-4CF0-47C1-B97E-FE09A2DEC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7F2195-BE31-4A56-AAE6-70C23E3F3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29F47-941B-4D0D-8156-4A95AF19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77495-494B-4D42-8D62-B2D93237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EA3A2-64F2-4E01-B322-4681B6DC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7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4603-E410-460F-8576-CEB67EF6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6C91D-E8C3-47A5-8410-3C207E075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38610-E3F9-4E5D-8C0E-8B9C4632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FCDD71-3616-4A47-960D-7D8BD352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1D6D3-8B63-492F-BBB2-605528E6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3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D46BC-D87A-46FF-959D-7D2B5A4F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9BEE47-6548-4A17-91EB-00A8A4B93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6DDDB-7D08-4934-A709-A9B91F68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F491D4-9E7B-44DE-A20F-23D56047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B3F7C-6C2B-44CF-97F6-71E0CCAC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5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9459F-1DAC-49CA-8312-BDB8CA6D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196A5-B549-4EE6-8580-71062DDAE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7ABBC-DADF-444B-BEAE-666C8C2AA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4CF28-0F7A-4A3D-AE88-A9F2FC0A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EB6705-90C7-439E-93B5-95F9065E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69A71-88F8-4F06-9FB5-C87333D7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6C80E-C953-406D-AE00-8B23C364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72907-E4B5-4074-B9E2-25120210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A6534-FC71-43A9-8246-D8FD7754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FF0499-7458-402B-9293-22AD74826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66F532-0CE8-4593-9425-3E79B0232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86441C-637B-47D2-BECB-9C5B0C14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31AD2D-90B8-49F6-B72E-1748604E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970EB-7838-48CE-AE74-449077AC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6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F5711-7EF3-4E82-8E8C-9960F24A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4C7BE4-60C7-4013-9655-C8F4D61E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F44537-BFF7-4F10-8C1D-8FDD8DA2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8E7321-B829-464A-A5E5-299424D4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3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F14979-8060-46D4-8827-5A16D571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4D385C-6D8A-4E36-B53A-CB41677D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B0842-C4CE-4219-833D-9E049834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9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B75D2-11F2-4F8A-80B1-165CC6D0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C6211-75B1-4AC2-B6A5-49CAB205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9EC155-B3ED-4778-BF4F-CECD86CEC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3094A-2DD4-4C2C-9AB5-37CD5DCE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E7FA9-77C8-4D90-9EBD-10439F4D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61538-3ED3-4A75-998F-873D19FB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4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F36D6-C38E-4D3B-813F-39503DE5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D0B77F-E013-4E78-87DA-3EC4CE749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07C81D-0AD1-41DF-97D4-57B46DEAD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986945-7D0F-44A1-8DC6-E632B084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34CDF9-1068-4FA8-95FD-239E2249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636D27-9E59-4B67-8530-66DD74A1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7EBAE-358E-44F3-9435-2DB63B90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90F341-82CA-4720-934A-9ED1817F0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30A20B-006F-4A20-AC52-C00658C93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F8CF-D66A-4363-847F-66B0473A348C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3EC51-C43C-48AB-9F02-057923E92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FB5E6-DC87-4CAE-AFB8-10C257233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F4D0-7E05-4819-A268-89C0DFCB1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7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612F3D-7BBC-4BF2-8412-BDFFE21F6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3682C6-1D5E-403C-A9AC-4E3BA25AC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9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E92A9C-C72A-434D-AB69-CC05781AF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843F5B-8BE7-41DB-A0D8-CC3AD47C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1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26B90A-2B31-451D-A529-7697B3BA8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F8CB8C-B23E-4679-B20B-F13B800EA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0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DA2BC-D865-4CBA-84D4-25289FBE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2EA545-D21E-41CE-88FF-7D44AEA6B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0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171805-0FD8-40A4-A78B-8E5DA23DB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6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DAE319-EBDB-4E5D-AACD-D3A7DCDCC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4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3A686C-E3D2-45D3-847B-EA2CCA487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820F98-FDB1-4830-8BF3-73BB2EE87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3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3169B3-9047-49ED-B329-39B3C04CA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74964A-4C84-419D-A5D1-08C9FA241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258E51-FF0C-4BF1-A0FF-EB76AC06E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2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895DFF-A87B-4838-B691-F3DE69D4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0"/>
            <a:ext cx="12254144" cy="68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54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5E4D2-BD89-433A-B39A-972D21E0D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8600A5-946E-49ED-AE77-E4B54BD54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1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8C371-E41D-47F3-99E5-1D937ACD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8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302868-FABB-4984-8D5F-072B37903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5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ACF17-AE0F-4071-A0F5-D82E37583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66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60866-27FB-47E7-A012-528521F0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3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4A3A8-8E71-4710-A81B-BA8D33FD4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51" y="-93685"/>
            <a:ext cx="12358551" cy="6951685"/>
          </a:xfrm>
        </p:spPr>
      </p:pic>
    </p:spTree>
    <p:extLst>
      <p:ext uri="{BB962C8B-B14F-4D97-AF65-F5344CB8AC3E}">
        <p14:creationId xmlns:p14="http://schemas.microsoft.com/office/powerpoint/2010/main" val="2125567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44F52D-4DD2-4A7A-899D-EE88A75E2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9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3F9CC0-3D8F-4E98-9053-42745FBA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7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565438-9C4A-4C97-8545-AAE36FFB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11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488410-7CF4-4478-8DA1-433850BC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9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0C49F0-4357-4E21-82D1-D6EE2D62C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" y="-3882"/>
            <a:ext cx="12191015" cy="68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01525-845E-43DD-B382-1D6895FCD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560CE-BB65-4428-B289-27A4A315F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42559E-D73D-48C0-A4B2-F2E60900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4795E-5632-4341-8F34-309B7E526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2F5B8-FB71-4D9A-821E-CE1831A88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77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2024-06-19T03:39:24Z</dcterms:created>
  <dcterms:modified xsi:type="dcterms:W3CDTF">2024-06-19T03:47:56Z</dcterms:modified>
</cp:coreProperties>
</file>