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384" r:id="rId4"/>
    <p:sldId id="385" r:id="rId5"/>
    <p:sldId id="279" r:id="rId6"/>
  </p:sldIdLst>
  <p:sldSz cx="12192000" cy="6858000"/>
  <p:notesSz cx="6858000" cy="9144000"/>
  <p:embeddedFontLst>
    <p:embeddedFont>
      <p:font typeface="Circe" panose="020B0604020202020204" charset="-52"/>
      <p:regular r:id="rId8"/>
    </p:embeddedFont>
    <p:embeddedFont>
      <p:font typeface="Circe Bold" panose="020B0604020202020204" charset="-52"/>
      <p:bold r:id="rId9"/>
    </p:embeddedFont>
    <p:embeddedFont>
      <p:font typeface="Circe ExtraLight" panose="020B0604020202020204" charset="-52"/>
      <p:regular r:id="rId10"/>
    </p:embeddedFont>
    <p:embeddedFont>
      <p:font typeface="Circe Light" panose="020B0604020202020204" charset="-52"/>
      <p:regular r:id="rId1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2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7585A"/>
    <a:srgbClr val="E6CEB8"/>
    <a:srgbClr val="B08E81"/>
    <a:srgbClr val="BF966F"/>
    <a:srgbClr val="CC0000"/>
    <a:srgbClr val="D2BEB5"/>
    <a:srgbClr val="D2D2D2"/>
    <a:srgbClr val="E6E6E6"/>
    <a:srgbClr val="EED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1" autoAdjust="0"/>
    <p:restoredTop sz="94660"/>
  </p:normalViewPr>
  <p:slideViewPr>
    <p:cSldViewPr snapToGrid="0" showGuides="1">
      <p:cViewPr varScale="1">
        <p:scale>
          <a:sx n="156" d="100"/>
          <a:sy n="156" d="100"/>
        </p:scale>
        <p:origin x="180" y="252"/>
      </p:cViewPr>
      <p:guideLst>
        <p:guide orient="horz" pos="152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1" d="100"/>
          <a:sy n="121" d="100"/>
        </p:scale>
        <p:origin x="38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D84A3-A498-4A63-A112-9AF7CC110F11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08D8-ABB0-4BBA-8039-9B2A39CFF1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83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571CCA-DE2C-48D7-8538-4EF123A8A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20" name="Текст 19">
            <a:extLst>
              <a:ext uri="{FF2B5EF4-FFF2-40B4-BE49-F238E27FC236}">
                <a16:creationId xmlns:a16="http://schemas.microsoft.com/office/drawing/2014/main" id="{7361EF3E-A987-4B1D-A012-0D96DC7B9E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99" y="3029535"/>
            <a:ext cx="7269163" cy="587375"/>
          </a:xfrm>
          <a:prstGeom prst="rect">
            <a:avLst/>
          </a:prstGeom>
        </p:spPr>
        <p:txBody>
          <a:bodyPr/>
          <a:lstStyle>
            <a:lvl1pPr>
              <a:buNone/>
              <a:defRPr sz="36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F15AA136-021E-4009-B816-8B39547599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6699" y="3616910"/>
            <a:ext cx="7269163" cy="338554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22" name="Текст 19">
            <a:extLst>
              <a:ext uri="{FF2B5EF4-FFF2-40B4-BE49-F238E27FC236}">
                <a16:creationId xmlns:a16="http://schemas.microsoft.com/office/drawing/2014/main" id="{833C2D10-3052-41DE-B50B-6F94C2F2BD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6699" y="6283910"/>
            <a:ext cx="7269163" cy="338554"/>
          </a:xfrm>
          <a:prstGeom prst="rect">
            <a:avLst/>
          </a:prstGeom>
        </p:spPr>
        <p:txBody>
          <a:bodyPr/>
          <a:lstStyle>
            <a:lvl1pPr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0196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BD76BA-D9EF-47A5-9E31-6E6D7C9A5F31}"/>
              </a:ext>
            </a:extLst>
          </p:cNvPr>
          <p:cNvSpPr/>
          <p:nvPr userDrawn="1"/>
        </p:nvSpPr>
        <p:spPr>
          <a:xfrm>
            <a:off x="5710237" y="1805641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9480B00-3F13-40D6-9E8D-A1B89090A6BB}"/>
              </a:ext>
            </a:extLst>
          </p:cNvPr>
          <p:cNvSpPr/>
          <p:nvPr userDrawn="1"/>
        </p:nvSpPr>
        <p:spPr>
          <a:xfrm>
            <a:off x="5710237" y="302751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4F7EF5-C523-4B44-AD41-A278192C3B6E}"/>
              </a:ext>
            </a:extLst>
          </p:cNvPr>
          <p:cNvSpPr/>
          <p:nvPr userDrawn="1"/>
        </p:nvSpPr>
        <p:spPr>
          <a:xfrm>
            <a:off x="5710237" y="4249394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54B7C40-4532-40D6-B0C5-D58FE5132031}"/>
              </a:ext>
            </a:extLst>
          </p:cNvPr>
          <p:cNvSpPr/>
          <p:nvPr userDrawn="1"/>
        </p:nvSpPr>
        <p:spPr>
          <a:xfrm>
            <a:off x="5710237" y="1911350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3200" dirty="0">
                <a:latin typeface="Circe Bold" panose="020B0602020203020203" pitchFamily="34" charset="-52"/>
              </a:rPr>
              <a:t>1</a:t>
            </a:r>
            <a:endParaRPr lang="ru-RU" sz="3200" dirty="0">
              <a:latin typeface="Circe Bold" panose="020B0602020203020203" pitchFamily="34" charset="-52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8F3B6BD-1B01-426F-9C9B-A851DB5F82B6}"/>
              </a:ext>
            </a:extLst>
          </p:cNvPr>
          <p:cNvSpPr/>
          <p:nvPr userDrawn="1"/>
        </p:nvSpPr>
        <p:spPr>
          <a:xfrm>
            <a:off x="5710237" y="3125135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2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C96FDD8-2190-4F85-80C3-A70D618A0055}"/>
              </a:ext>
            </a:extLst>
          </p:cNvPr>
          <p:cNvSpPr/>
          <p:nvPr userDrawn="1"/>
        </p:nvSpPr>
        <p:spPr>
          <a:xfrm>
            <a:off x="5710237" y="4355104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3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042B44DB-0EE5-45AC-BC92-79FB03203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8926" y="2074980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:a16="http://schemas.microsoft.com/office/drawing/2014/main" id="{91842FE7-9FC2-47F0-BB55-965BB2B163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4638" y="3286207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:a16="http://schemas.microsoft.com/office/drawing/2014/main" id="{5BEB4624-BE6D-47BE-9C8E-CCAA628256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8926" y="450104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id="{811A94DC-1B50-4FB4-AD8A-C14D3294E1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3024965"/>
            <a:ext cx="4921348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E35DA812-0E60-4C13-819D-24FC8BE710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4801" y="3509153"/>
            <a:ext cx="4921348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405380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Рисунок 5">
            <a:extLst>
              <a:ext uri="{FF2B5EF4-FFF2-40B4-BE49-F238E27FC236}">
                <a16:creationId xmlns:a16="http://schemas.microsoft.com/office/drawing/2014/main" id="{02B86EC2-2266-42E1-A554-CEDCF9D4AE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ECDE"/>
          </a:solidFill>
        </p:spPr>
        <p:txBody>
          <a:bodyPr anchor="ctr"/>
          <a:lstStyle>
            <a:lvl1pPr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B83915B-88C2-4913-8A95-8330B18364D7}"/>
              </a:ext>
            </a:extLst>
          </p:cNvPr>
          <p:cNvSpPr/>
          <p:nvPr userDrawn="1"/>
        </p:nvSpPr>
        <p:spPr>
          <a:xfrm>
            <a:off x="5710237" y="1805641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D795B0B-6A1F-42D9-B6D1-183431E0DD6C}"/>
              </a:ext>
            </a:extLst>
          </p:cNvPr>
          <p:cNvSpPr/>
          <p:nvPr userDrawn="1"/>
        </p:nvSpPr>
        <p:spPr>
          <a:xfrm>
            <a:off x="5710237" y="302751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88632DF-1A69-45CD-B09E-DEA2AC1104E0}"/>
              </a:ext>
            </a:extLst>
          </p:cNvPr>
          <p:cNvSpPr/>
          <p:nvPr userDrawn="1"/>
        </p:nvSpPr>
        <p:spPr>
          <a:xfrm>
            <a:off x="5710237" y="4249394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3893356-CB63-4F79-B678-C1BF297814B8}"/>
              </a:ext>
            </a:extLst>
          </p:cNvPr>
          <p:cNvSpPr/>
          <p:nvPr userDrawn="1"/>
        </p:nvSpPr>
        <p:spPr>
          <a:xfrm>
            <a:off x="5710237" y="1911350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3200" dirty="0">
                <a:latin typeface="Circe Bold" panose="020B0602020203020203" pitchFamily="34" charset="-52"/>
              </a:rPr>
              <a:t>1</a:t>
            </a:r>
            <a:endParaRPr lang="ru-RU" sz="3200" dirty="0">
              <a:latin typeface="Circe Bold" panose="020B0602020203020203" pitchFamily="34" charset="-52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0CEE3C6-714F-41B6-A619-A15030001154}"/>
              </a:ext>
            </a:extLst>
          </p:cNvPr>
          <p:cNvSpPr/>
          <p:nvPr userDrawn="1"/>
        </p:nvSpPr>
        <p:spPr>
          <a:xfrm>
            <a:off x="5710237" y="3125135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9E75E35-0F6F-4BF6-93F9-038A4C5E5BE6}"/>
              </a:ext>
            </a:extLst>
          </p:cNvPr>
          <p:cNvSpPr/>
          <p:nvPr userDrawn="1"/>
        </p:nvSpPr>
        <p:spPr>
          <a:xfrm>
            <a:off x="5710237" y="4355104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3</a:t>
            </a:r>
          </a:p>
        </p:txBody>
      </p:sp>
      <p:sp>
        <p:nvSpPr>
          <p:cNvPr id="22" name="Текст 19">
            <a:extLst>
              <a:ext uri="{FF2B5EF4-FFF2-40B4-BE49-F238E27FC236}">
                <a16:creationId xmlns:a16="http://schemas.microsoft.com/office/drawing/2014/main" id="{D2B9B58A-1DDD-42CA-BB81-8EBBE395D2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8926" y="2074980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id="{7778658E-1EE9-4140-8005-129A0D02FD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4638" y="3286207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4" name="Текст 19">
            <a:extLst>
              <a:ext uri="{FF2B5EF4-FFF2-40B4-BE49-F238E27FC236}">
                <a16:creationId xmlns:a16="http://schemas.microsoft.com/office/drawing/2014/main" id="{A6AB765B-11F4-407D-B196-BDB2A581AB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8926" y="450104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4037282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1" y="0"/>
            <a:ext cx="12192000" cy="3429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22" name="Рисунок 5">
            <a:extLst>
              <a:ext uri="{FF2B5EF4-FFF2-40B4-BE49-F238E27FC236}">
                <a16:creationId xmlns:a16="http://schemas.microsoft.com/office/drawing/2014/main" id="{ED10EDF7-37D5-4A41-9779-8AC8EB089EB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2205239"/>
            <a:ext cx="3603625" cy="2447521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 sz="18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23" name="Рисунок 5">
            <a:extLst>
              <a:ext uri="{FF2B5EF4-FFF2-40B4-BE49-F238E27FC236}">
                <a16:creationId xmlns:a16="http://schemas.microsoft.com/office/drawing/2014/main" id="{74DEB519-761E-4A35-8DF8-910234914F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4189" y="2205239"/>
            <a:ext cx="3603625" cy="2447521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 sz="18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24" name="Рисунок 5">
            <a:extLst>
              <a:ext uri="{FF2B5EF4-FFF2-40B4-BE49-F238E27FC236}">
                <a16:creationId xmlns:a16="http://schemas.microsoft.com/office/drawing/2014/main" id="{B075EAD9-DF10-4D44-96AC-3DE0056C430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2" y="2205239"/>
            <a:ext cx="3603625" cy="2447521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 sz="18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26" name="Текст 19">
            <a:extLst>
              <a:ext uri="{FF2B5EF4-FFF2-40B4-BE49-F238E27FC236}">
                <a16:creationId xmlns:a16="http://schemas.microsoft.com/office/drawing/2014/main" id="{9FC8FDE0-2EF6-4884-BBFA-CBAEF81C6D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6F43BEBA-D8FE-442B-9AFC-C73346C48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1474" y="5525305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:a16="http://schemas.microsoft.com/office/drawing/2014/main" id="{0750EE97-34C3-4B39-A0D3-1CB47E3AE7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1474" y="5186751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1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:a16="http://schemas.microsoft.com/office/drawing/2014/main" id="{77D34C3F-DAE4-4EA3-8E93-2CC36C982B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94189" y="5520931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0" name="Текст 19">
            <a:extLst>
              <a:ext uri="{FF2B5EF4-FFF2-40B4-BE49-F238E27FC236}">
                <a16:creationId xmlns:a16="http://schemas.microsoft.com/office/drawing/2014/main" id="{7C0A7C79-3C2B-49A3-BE1E-A01AA5E100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94189" y="5182377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2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id="{68AE44A0-E43F-4B6F-8340-FF2A8E9C501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16900" y="5503202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EE7040E9-C1D8-4FDF-925F-C785221CC5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16900" y="5164648"/>
            <a:ext cx="3603625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3</a:t>
            </a:r>
          </a:p>
        </p:txBody>
      </p:sp>
    </p:spTree>
    <p:extLst>
      <p:ext uri="{BB962C8B-B14F-4D97-AF65-F5344CB8AC3E}">
        <p14:creationId xmlns:p14="http://schemas.microsoft.com/office/powerpoint/2010/main" val="1208715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1" y="0"/>
            <a:ext cx="12192000" cy="1383343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9" name="Текст 19">
            <a:extLst>
              <a:ext uri="{FF2B5EF4-FFF2-40B4-BE49-F238E27FC236}">
                <a16:creationId xmlns:a16="http://schemas.microsoft.com/office/drawing/2014/main" id="{6669394A-8147-4A26-8AB5-189E7E6DA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880042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9" name="Текст 19">
            <a:extLst>
              <a:ext uri="{FF2B5EF4-FFF2-40B4-BE49-F238E27FC236}">
                <a16:creationId xmlns:a16="http://schemas.microsoft.com/office/drawing/2014/main" id="{6669394A-8147-4A26-8AB5-189E7E6DA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749922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6096001" y="0"/>
            <a:ext cx="6095999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9" name="Текст 19">
            <a:extLst>
              <a:ext uri="{FF2B5EF4-FFF2-40B4-BE49-F238E27FC236}">
                <a16:creationId xmlns:a16="http://schemas.microsoft.com/office/drawing/2014/main" id="{6669394A-8147-4A26-8AB5-189E7E6DA1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518142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ходный слайд">
    <p:bg>
      <p:bgPr>
        <a:solidFill>
          <a:srgbClr val="F2E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2D58D3-2B3B-40C0-B8C6-6FBCC56A9D40}"/>
              </a:ext>
            </a:extLst>
          </p:cNvPr>
          <p:cNvSpPr/>
          <p:nvPr userDrawn="1"/>
        </p:nvSpPr>
        <p:spPr>
          <a:xfrm>
            <a:off x="0" y="2816316"/>
            <a:ext cx="12192000" cy="1225367"/>
          </a:xfrm>
          <a:prstGeom prst="rect">
            <a:avLst/>
          </a:prstGeom>
          <a:solidFill>
            <a:srgbClr val="BF9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F966F"/>
              </a:solidFill>
            </a:endParaRPr>
          </a:p>
        </p:txBody>
      </p:sp>
      <p:sp>
        <p:nvSpPr>
          <p:cNvPr id="10" name="Текст 19">
            <a:extLst>
              <a:ext uri="{FF2B5EF4-FFF2-40B4-BE49-F238E27FC236}">
                <a16:creationId xmlns:a16="http://schemas.microsoft.com/office/drawing/2014/main" id="{1CAA5684-98EC-4D67-845B-FE1104876A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3176858"/>
            <a:ext cx="11449050" cy="460375"/>
          </a:xfrm>
          <a:prstGeom prst="rect">
            <a:avLst/>
          </a:prstGeom>
        </p:spPr>
        <p:txBody>
          <a:bodyPr/>
          <a:lstStyle>
            <a:lvl1pPr algn="ctr">
              <a:buNone/>
              <a:defRPr sz="2800">
                <a:solidFill>
                  <a:schemeClr val="bg1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переходного слайда</a:t>
            </a:r>
          </a:p>
        </p:txBody>
      </p:sp>
      <p:sp>
        <p:nvSpPr>
          <p:cNvPr id="11" name="Текст 19">
            <a:extLst>
              <a:ext uri="{FF2B5EF4-FFF2-40B4-BE49-F238E27FC236}">
                <a16:creationId xmlns:a16="http://schemas.microsoft.com/office/drawing/2014/main" id="{95550433-0183-4897-905C-226D071E0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1476" y="4402225"/>
            <a:ext cx="11449050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536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9670A7-0167-4052-82A0-BD9141F972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4C2323-968E-4904-9DEB-019A0B53A09D}"/>
              </a:ext>
            </a:extLst>
          </p:cNvPr>
          <p:cNvSpPr txBox="1"/>
          <p:nvPr userDrawn="1"/>
        </p:nvSpPr>
        <p:spPr>
          <a:xfrm>
            <a:off x="247649" y="2924859"/>
            <a:ext cx="728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ED5539"/>
                </a:solidFill>
                <a:latin typeface="Circe Bold" panose="020B0602020203020203" pitchFamily="34" charset="-52"/>
              </a:rPr>
              <a:t>Спасибо за внимание!</a:t>
            </a:r>
          </a:p>
        </p:txBody>
      </p:sp>
      <p:sp>
        <p:nvSpPr>
          <p:cNvPr id="9" name="Текст 19">
            <a:extLst>
              <a:ext uri="{FF2B5EF4-FFF2-40B4-BE49-F238E27FC236}">
                <a16:creationId xmlns:a16="http://schemas.microsoft.com/office/drawing/2014/main" id="{C10FFFD7-7F50-44C1-A6F7-2F09C2B32B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650" y="3513355"/>
            <a:ext cx="7288214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192063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2">
    <p:bg>
      <p:bgPr>
        <a:solidFill>
          <a:srgbClr val="F2E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EA99A13-980B-4616-94F4-4212C0EB80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76250" y="585031"/>
            <a:ext cx="5800725" cy="5812911"/>
          </a:xfrm>
          <a:prstGeom prst="ellipse">
            <a:avLst/>
          </a:prstGeom>
          <a:solidFill>
            <a:schemeClr val="bg1"/>
          </a:solidFill>
          <a:ln w="381000" cmpd="sng">
            <a:solidFill>
              <a:srgbClr val="EED8C2"/>
            </a:solidFill>
          </a:ln>
        </p:spPr>
        <p:txBody>
          <a:bodyPr anchor="ctr"/>
          <a:lstStyle>
            <a:lvl1pPr marL="0" indent="0"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</a:t>
            </a:r>
            <a:br>
              <a:rPr lang="ru-RU" dirty="0"/>
            </a:br>
            <a:r>
              <a:rPr lang="ru-RU" dirty="0"/>
              <a:t>рисунок 1х1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0EDB07-E65E-4658-9306-272A61D6E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11" name="Текст 19">
            <a:extLst>
              <a:ext uri="{FF2B5EF4-FFF2-40B4-BE49-F238E27FC236}">
                <a16:creationId xmlns:a16="http://schemas.microsoft.com/office/drawing/2014/main" id="{A06A103B-C8C6-4BB3-95B0-D52C72FCFC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9320" y="3029535"/>
            <a:ext cx="5831206" cy="587375"/>
          </a:xfrm>
          <a:prstGeom prst="rect">
            <a:avLst/>
          </a:prstGeom>
        </p:spPr>
        <p:txBody>
          <a:bodyPr/>
          <a:lstStyle>
            <a:lvl1pPr algn="r">
              <a:buNone/>
              <a:defRPr sz="36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12" name="Текст 19">
            <a:extLst>
              <a:ext uri="{FF2B5EF4-FFF2-40B4-BE49-F238E27FC236}">
                <a16:creationId xmlns:a16="http://schemas.microsoft.com/office/drawing/2014/main" id="{5F0DDC0C-E066-485C-897B-1427FEB29C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89320" y="3616910"/>
            <a:ext cx="5831206" cy="338554"/>
          </a:xfrm>
          <a:prstGeom prst="rect">
            <a:avLst/>
          </a:prstGeom>
        </p:spPr>
        <p:txBody>
          <a:bodyPr/>
          <a:lstStyle>
            <a:lvl1pPr algn="r">
              <a:buNone/>
              <a:defRPr sz="20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232795F3-57BA-4CCA-87DD-A534153552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89320" y="6283910"/>
            <a:ext cx="5831206" cy="338554"/>
          </a:xfrm>
          <a:prstGeom prst="rect">
            <a:avLst/>
          </a:prstGeom>
        </p:spPr>
        <p:txBody>
          <a:bodyPr/>
          <a:lstStyle>
            <a:lvl1pPr algn="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2798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3">
    <p:bg>
      <p:bgPr>
        <a:solidFill>
          <a:srgbClr val="F2E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3A8BB136-0804-4DDF-9A37-5A994DB316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58CEA1-50BE-4314-954C-D59915CB98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9" name="Текст 19">
            <a:extLst>
              <a:ext uri="{FF2B5EF4-FFF2-40B4-BE49-F238E27FC236}">
                <a16:creationId xmlns:a16="http://schemas.microsoft.com/office/drawing/2014/main" id="{CC162D4A-2E09-4A38-9980-0806F1ADAA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1600" y="3029535"/>
            <a:ext cx="5368925" cy="587375"/>
          </a:xfrm>
          <a:prstGeom prst="rect">
            <a:avLst/>
          </a:prstGeom>
        </p:spPr>
        <p:txBody>
          <a:bodyPr/>
          <a:lstStyle>
            <a:lvl1pPr algn="l">
              <a:buNone/>
              <a:defRPr sz="36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10" name="Текст 19">
            <a:extLst>
              <a:ext uri="{FF2B5EF4-FFF2-40B4-BE49-F238E27FC236}">
                <a16:creationId xmlns:a16="http://schemas.microsoft.com/office/drawing/2014/main" id="{F46755D3-D9E7-448D-A981-533796972F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1600" y="3616910"/>
            <a:ext cx="5368925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20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  <p:sp>
        <p:nvSpPr>
          <p:cNvPr id="11" name="Текст 19">
            <a:extLst>
              <a:ext uri="{FF2B5EF4-FFF2-40B4-BE49-F238E27FC236}">
                <a16:creationId xmlns:a16="http://schemas.microsoft.com/office/drawing/2014/main" id="{1CDD3229-E7F0-4914-A5B9-6B8174A049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1600" y="6283910"/>
            <a:ext cx="5368925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2194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0" y="0"/>
            <a:ext cx="3251200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A9ADAFCB-9976-4116-B319-6AFB0E7D8E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475475"/>
            <a:ext cx="5724525" cy="3888000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11" name="Текст 19">
            <a:extLst>
              <a:ext uri="{FF2B5EF4-FFF2-40B4-BE49-F238E27FC236}">
                <a16:creationId xmlns:a16="http://schemas.microsoft.com/office/drawing/2014/main" id="{C5CFBB19-BDA4-49F0-BB77-3A1F13B5C4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1600" y="2944812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2" name="Текст 19">
            <a:extLst>
              <a:ext uri="{FF2B5EF4-FFF2-40B4-BE49-F238E27FC236}">
                <a16:creationId xmlns:a16="http://schemas.microsoft.com/office/drawing/2014/main" id="{5A89CFB8-1E8D-49AA-AA60-3708D58C9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1600" y="3429000"/>
            <a:ext cx="5368925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7556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8975725" y="0"/>
            <a:ext cx="3216275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A9ADAFCB-9976-4116-B319-6AFB0E7D8E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75475"/>
            <a:ext cx="5724525" cy="3888000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10" name="Текст 19">
            <a:extLst>
              <a:ext uri="{FF2B5EF4-FFF2-40B4-BE49-F238E27FC236}">
                <a16:creationId xmlns:a16="http://schemas.microsoft.com/office/drawing/2014/main" id="{2D06B1B3-02F2-40C2-B06A-97B7E85DB2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944812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1" name="Текст 19">
            <a:extLst>
              <a:ext uri="{FF2B5EF4-FFF2-40B4-BE49-F238E27FC236}">
                <a16:creationId xmlns:a16="http://schemas.microsoft.com/office/drawing/2014/main" id="{DCF35755-A7AA-40C7-B9C6-469D2AB288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3429000"/>
            <a:ext cx="5368925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76467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1" y="0"/>
            <a:ext cx="12192000" cy="3429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85F0F2-204E-4EB0-9F8F-B4CD0674EF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10" name="Рисунок 5">
            <a:extLst>
              <a:ext uri="{FF2B5EF4-FFF2-40B4-BE49-F238E27FC236}">
                <a16:creationId xmlns:a16="http://schemas.microsoft.com/office/drawing/2014/main" id="{D733F928-FF32-405C-B8C6-CCF90BA781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8838" y="2476500"/>
            <a:ext cx="1905000" cy="1905000"/>
          </a:xfrm>
          <a:prstGeom prst="ellipse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11" name="Рисунок 5">
            <a:extLst>
              <a:ext uri="{FF2B5EF4-FFF2-40B4-BE49-F238E27FC236}">
                <a16:creationId xmlns:a16="http://schemas.microsoft.com/office/drawing/2014/main" id="{CD7EFB3D-6C8D-4E7D-A166-F96094B9BE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21100" y="2476500"/>
            <a:ext cx="1905000" cy="1905000"/>
          </a:xfrm>
          <a:prstGeom prst="ellipse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12" name="Рисунок 5">
            <a:extLst>
              <a:ext uri="{FF2B5EF4-FFF2-40B4-BE49-F238E27FC236}">
                <a16:creationId xmlns:a16="http://schemas.microsoft.com/office/drawing/2014/main" id="{55DBCDCE-A292-4D66-8E41-8FB6B4916A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83363" y="2457300"/>
            <a:ext cx="1905000" cy="1905000"/>
          </a:xfrm>
          <a:prstGeom prst="ellipse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13" name="Рисунок 5">
            <a:extLst>
              <a:ext uri="{FF2B5EF4-FFF2-40B4-BE49-F238E27FC236}">
                <a16:creationId xmlns:a16="http://schemas.microsoft.com/office/drawing/2014/main" id="{4E541049-417A-4858-B307-5FB6C7E55D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71660" y="2476500"/>
            <a:ext cx="1905000" cy="1905000"/>
          </a:xfrm>
          <a:prstGeom prst="ellipse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id="{67B6E8F5-4A31-4332-BEBC-6D7951161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4" name="Текст 19">
            <a:extLst>
              <a:ext uri="{FF2B5EF4-FFF2-40B4-BE49-F238E27FC236}">
                <a16:creationId xmlns:a16="http://schemas.microsoft.com/office/drawing/2014/main" id="{CDAA6AF5-72A2-4674-A6E9-2B91D0EEE2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1475" y="4953805"/>
            <a:ext cx="2879726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id="{3096E397-050F-43A3-9C80-63F1F5F618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1475" y="4615251"/>
            <a:ext cx="2879726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1</a:t>
            </a:r>
          </a:p>
        </p:txBody>
      </p:sp>
      <p:sp>
        <p:nvSpPr>
          <p:cNvPr id="26" name="Текст 19">
            <a:extLst>
              <a:ext uri="{FF2B5EF4-FFF2-40B4-BE49-F238E27FC236}">
                <a16:creationId xmlns:a16="http://schemas.microsoft.com/office/drawing/2014/main" id="{4AA6E711-2BCF-4F02-8991-F310D85270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51200" y="4953805"/>
            <a:ext cx="2844800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456807FA-A30C-4AEB-815D-2D0E0FEA57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51200" y="4615251"/>
            <a:ext cx="2844800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2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:a16="http://schemas.microsoft.com/office/drawing/2014/main" id="{CB15CC23-5EC3-4E95-8937-CDB0731AA0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0" y="4951336"/>
            <a:ext cx="2879726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:a16="http://schemas.microsoft.com/office/drawing/2014/main" id="{0A5ED6B9-BE73-420C-A296-57553BD71A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612782"/>
            <a:ext cx="2879726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3</a:t>
            </a:r>
          </a:p>
        </p:txBody>
      </p:sp>
      <p:sp>
        <p:nvSpPr>
          <p:cNvPr id="30" name="Текст 19">
            <a:extLst>
              <a:ext uri="{FF2B5EF4-FFF2-40B4-BE49-F238E27FC236}">
                <a16:creationId xmlns:a16="http://schemas.microsoft.com/office/drawing/2014/main" id="{ABA8AEE6-EB9C-4DFA-B545-E82809E0C3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75725" y="4953805"/>
            <a:ext cx="2844800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id="{5F2C966D-53A3-4F5B-B1D9-EB6E658007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5725" y="4615251"/>
            <a:ext cx="2844800" cy="338554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Пункт 4</a:t>
            </a:r>
          </a:p>
        </p:txBody>
      </p:sp>
    </p:spTree>
    <p:extLst>
      <p:ext uri="{BB962C8B-B14F-4D97-AF65-F5344CB8AC3E}">
        <p14:creationId xmlns:p14="http://schemas.microsoft.com/office/powerpoint/2010/main" val="174810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0" y="0"/>
            <a:ext cx="1811338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BD76BA-D9EF-47A5-9E31-6E6D7C9A5F31}"/>
              </a:ext>
            </a:extLst>
          </p:cNvPr>
          <p:cNvSpPr/>
          <p:nvPr userDrawn="1"/>
        </p:nvSpPr>
        <p:spPr>
          <a:xfrm>
            <a:off x="1443037" y="1443691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9480B00-3F13-40D6-9E8D-A1B89090A6BB}"/>
              </a:ext>
            </a:extLst>
          </p:cNvPr>
          <p:cNvSpPr/>
          <p:nvPr userDrawn="1"/>
        </p:nvSpPr>
        <p:spPr>
          <a:xfrm>
            <a:off x="1443037" y="266556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4F7EF5-C523-4B44-AD41-A278192C3B6E}"/>
              </a:ext>
            </a:extLst>
          </p:cNvPr>
          <p:cNvSpPr/>
          <p:nvPr userDrawn="1"/>
        </p:nvSpPr>
        <p:spPr>
          <a:xfrm>
            <a:off x="1443037" y="3887444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617CCB2-10B2-4F3B-853A-CFBE878353F4}"/>
              </a:ext>
            </a:extLst>
          </p:cNvPr>
          <p:cNvSpPr/>
          <p:nvPr userDrawn="1"/>
        </p:nvSpPr>
        <p:spPr>
          <a:xfrm>
            <a:off x="1443037" y="510909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54B7C40-4532-40D6-B0C5-D58FE5132031}"/>
              </a:ext>
            </a:extLst>
          </p:cNvPr>
          <p:cNvSpPr/>
          <p:nvPr userDrawn="1"/>
        </p:nvSpPr>
        <p:spPr>
          <a:xfrm>
            <a:off x="1443037" y="1549400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3200" dirty="0">
                <a:latin typeface="Circe Bold" panose="020B0602020203020203" pitchFamily="34" charset="-52"/>
              </a:rPr>
              <a:t>1</a:t>
            </a:r>
            <a:endParaRPr lang="ru-RU" sz="3200" dirty="0">
              <a:latin typeface="Circe Bold" panose="020B0602020203020203" pitchFamily="34" charset="-52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8F3B6BD-1B01-426F-9C9B-A851DB5F82B6}"/>
              </a:ext>
            </a:extLst>
          </p:cNvPr>
          <p:cNvSpPr/>
          <p:nvPr userDrawn="1"/>
        </p:nvSpPr>
        <p:spPr>
          <a:xfrm>
            <a:off x="1443037" y="2763185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2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C96FDD8-2190-4F85-80C3-A70D618A0055}"/>
              </a:ext>
            </a:extLst>
          </p:cNvPr>
          <p:cNvSpPr/>
          <p:nvPr userDrawn="1"/>
        </p:nvSpPr>
        <p:spPr>
          <a:xfrm>
            <a:off x="1443037" y="3993154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3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7CE5875-7B75-4A27-8995-CBA714AFE9C3}"/>
              </a:ext>
            </a:extLst>
          </p:cNvPr>
          <p:cNvSpPr/>
          <p:nvPr userDrawn="1"/>
        </p:nvSpPr>
        <p:spPr>
          <a:xfrm>
            <a:off x="1443037" y="5212877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4</a:t>
            </a:r>
          </a:p>
        </p:txBody>
      </p:sp>
      <p:sp>
        <p:nvSpPr>
          <p:cNvPr id="26" name="Текст 19">
            <a:extLst>
              <a:ext uri="{FF2B5EF4-FFF2-40B4-BE49-F238E27FC236}">
                <a16:creationId xmlns:a16="http://schemas.microsoft.com/office/drawing/2014/main" id="{0DC03333-4D22-4F89-A2CC-3DE9220CE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3626" y="459897"/>
            <a:ext cx="5368925" cy="460375"/>
          </a:xfrm>
          <a:prstGeom prst="rect">
            <a:avLst/>
          </a:prstGeom>
        </p:spPr>
        <p:txBody>
          <a:bodyPr/>
          <a:lstStyle>
            <a:lvl1pPr marL="108000"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4A3ADB52-FD83-4529-9325-64F5304D4E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3626" y="1713030"/>
            <a:ext cx="94868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:a16="http://schemas.microsoft.com/office/drawing/2014/main" id="{8281A76B-D79B-4BD0-B678-C611122BE3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3626" y="2926815"/>
            <a:ext cx="94868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:a16="http://schemas.microsoft.com/office/drawing/2014/main" id="{9E0FD7CF-F949-4999-857F-8B0B253E94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3626" y="4129329"/>
            <a:ext cx="94868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0" name="Текст 19">
            <a:extLst>
              <a:ext uri="{FF2B5EF4-FFF2-40B4-BE49-F238E27FC236}">
                <a16:creationId xmlns:a16="http://schemas.microsoft.com/office/drawing/2014/main" id="{862FD732-2AAE-43A1-BB57-F66B11E3AA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33626" y="5389083"/>
            <a:ext cx="94868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180407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C6FEF-827D-4D52-8A77-92FD8C202B8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BD76BA-D9EF-47A5-9E31-6E6D7C9A5F31}"/>
              </a:ext>
            </a:extLst>
          </p:cNvPr>
          <p:cNvSpPr/>
          <p:nvPr userDrawn="1"/>
        </p:nvSpPr>
        <p:spPr>
          <a:xfrm>
            <a:off x="5710237" y="1443691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9480B00-3F13-40D6-9E8D-A1B89090A6BB}"/>
              </a:ext>
            </a:extLst>
          </p:cNvPr>
          <p:cNvSpPr/>
          <p:nvPr userDrawn="1"/>
        </p:nvSpPr>
        <p:spPr>
          <a:xfrm>
            <a:off x="5710237" y="266556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4F7EF5-C523-4B44-AD41-A278192C3B6E}"/>
              </a:ext>
            </a:extLst>
          </p:cNvPr>
          <p:cNvSpPr/>
          <p:nvPr userDrawn="1"/>
        </p:nvSpPr>
        <p:spPr>
          <a:xfrm>
            <a:off x="5710237" y="3887444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617CCB2-10B2-4F3B-853A-CFBE878353F4}"/>
              </a:ext>
            </a:extLst>
          </p:cNvPr>
          <p:cNvSpPr/>
          <p:nvPr userDrawn="1"/>
        </p:nvSpPr>
        <p:spPr>
          <a:xfrm>
            <a:off x="5710237" y="510909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54B7C40-4532-40D6-B0C5-D58FE5132031}"/>
              </a:ext>
            </a:extLst>
          </p:cNvPr>
          <p:cNvSpPr/>
          <p:nvPr userDrawn="1"/>
        </p:nvSpPr>
        <p:spPr>
          <a:xfrm>
            <a:off x="5710237" y="1549400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3200" dirty="0">
                <a:latin typeface="Circe Bold" panose="020B0602020203020203" pitchFamily="34" charset="-52"/>
              </a:rPr>
              <a:t>1</a:t>
            </a:r>
            <a:endParaRPr lang="ru-RU" sz="3200" dirty="0">
              <a:latin typeface="Circe Bold" panose="020B0602020203020203" pitchFamily="34" charset="-52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8F3B6BD-1B01-426F-9C9B-A851DB5F82B6}"/>
              </a:ext>
            </a:extLst>
          </p:cNvPr>
          <p:cNvSpPr/>
          <p:nvPr userDrawn="1"/>
        </p:nvSpPr>
        <p:spPr>
          <a:xfrm>
            <a:off x="5710237" y="2763185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2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C96FDD8-2190-4F85-80C3-A70D618A0055}"/>
              </a:ext>
            </a:extLst>
          </p:cNvPr>
          <p:cNvSpPr/>
          <p:nvPr userDrawn="1"/>
        </p:nvSpPr>
        <p:spPr>
          <a:xfrm>
            <a:off x="5710237" y="3993154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3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7CE5875-7B75-4A27-8995-CBA714AFE9C3}"/>
              </a:ext>
            </a:extLst>
          </p:cNvPr>
          <p:cNvSpPr/>
          <p:nvPr userDrawn="1"/>
        </p:nvSpPr>
        <p:spPr>
          <a:xfrm>
            <a:off x="5710237" y="5212877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4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042B44DB-0EE5-45AC-BC92-79FB03203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8926" y="1713030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:a16="http://schemas.microsoft.com/office/drawing/2014/main" id="{91842FE7-9FC2-47F0-BB55-965BB2B163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4638" y="2924257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:a16="http://schemas.microsoft.com/office/drawing/2014/main" id="{5BEB4624-BE6D-47BE-9C8E-CCAA628256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8926" y="413909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0" name="Текст 19">
            <a:extLst>
              <a:ext uri="{FF2B5EF4-FFF2-40B4-BE49-F238E27FC236}">
                <a16:creationId xmlns:a16="http://schemas.microsoft.com/office/drawing/2014/main" id="{C79CC294-0692-4B35-8749-E885574E1B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38926" y="538888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id="{811A94DC-1B50-4FB4-AD8A-C14D3294E1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3024965"/>
            <a:ext cx="4921348" cy="460375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>
                <a:solidFill>
                  <a:srgbClr val="5E3427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E35DA812-0E60-4C13-819D-24FC8BE710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4801" y="3509153"/>
            <a:ext cx="4921348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311255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Рисунок 5">
            <a:extLst>
              <a:ext uri="{FF2B5EF4-FFF2-40B4-BE49-F238E27FC236}">
                <a16:creationId xmlns:a16="http://schemas.microsoft.com/office/drawing/2014/main" id="{02B86EC2-2266-42E1-A554-CEDCF9D4AE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ECDE"/>
          </a:solidFill>
        </p:spPr>
        <p:txBody>
          <a:bodyPr anchor="ctr"/>
          <a:lstStyle>
            <a:lvl1pPr algn="ctr">
              <a:buNone/>
              <a:defRPr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DA6C-41A0-4649-880A-5A8065C7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4160" y="368301"/>
            <a:ext cx="1396365" cy="643568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8CFE37C-53DD-4C53-A2F0-F5CD84E0A9C1}"/>
              </a:ext>
            </a:extLst>
          </p:cNvPr>
          <p:cNvSpPr/>
          <p:nvPr userDrawn="1"/>
        </p:nvSpPr>
        <p:spPr>
          <a:xfrm>
            <a:off x="5710237" y="1443691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D0484E-8F53-43AC-9038-DC853CAD9988}"/>
              </a:ext>
            </a:extLst>
          </p:cNvPr>
          <p:cNvSpPr/>
          <p:nvPr userDrawn="1"/>
        </p:nvSpPr>
        <p:spPr>
          <a:xfrm>
            <a:off x="5710237" y="266556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A6C4672-D201-420E-8841-82DBA52F4648}"/>
              </a:ext>
            </a:extLst>
          </p:cNvPr>
          <p:cNvSpPr/>
          <p:nvPr userDrawn="1"/>
        </p:nvSpPr>
        <p:spPr>
          <a:xfrm>
            <a:off x="5710237" y="3887444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6A865AB-5332-4ADC-98E5-BD617059462A}"/>
              </a:ext>
            </a:extLst>
          </p:cNvPr>
          <p:cNvSpPr/>
          <p:nvPr userDrawn="1"/>
        </p:nvSpPr>
        <p:spPr>
          <a:xfrm>
            <a:off x="5710237" y="5109098"/>
            <a:ext cx="771525" cy="771525"/>
          </a:xfrm>
          <a:prstGeom prst="rect">
            <a:avLst/>
          </a:prstGeom>
          <a:solidFill>
            <a:srgbClr val="ED5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E0DEEFE-4737-4510-BBC1-01707FCD8F4E}"/>
              </a:ext>
            </a:extLst>
          </p:cNvPr>
          <p:cNvSpPr/>
          <p:nvPr userDrawn="1"/>
        </p:nvSpPr>
        <p:spPr>
          <a:xfrm>
            <a:off x="5710237" y="1549400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3200" dirty="0">
                <a:latin typeface="Circe Bold" panose="020B0602020203020203" pitchFamily="34" charset="-52"/>
              </a:rPr>
              <a:t>1</a:t>
            </a:r>
            <a:endParaRPr lang="ru-RU" sz="3200" dirty="0">
              <a:latin typeface="Circe Bold" panose="020B0602020203020203" pitchFamily="34" charset="-52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CCB5D01-F514-416C-8045-0A822430244B}"/>
              </a:ext>
            </a:extLst>
          </p:cNvPr>
          <p:cNvSpPr/>
          <p:nvPr userDrawn="1"/>
        </p:nvSpPr>
        <p:spPr>
          <a:xfrm>
            <a:off x="5710237" y="2763185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2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2BC36E9-D22E-4CBA-A681-903545FEE046}"/>
              </a:ext>
            </a:extLst>
          </p:cNvPr>
          <p:cNvSpPr/>
          <p:nvPr userDrawn="1"/>
        </p:nvSpPr>
        <p:spPr>
          <a:xfrm>
            <a:off x="5710237" y="3993154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3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F98B3CD-B91F-4532-9614-33837D006A35}"/>
              </a:ext>
            </a:extLst>
          </p:cNvPr>
          <p:cNvSpPr/>
          <p:nvPr userDrawn="1"/>
        </p:nvSpPr>
        <p:spPr>
          <a:xfrm>
            <a:off x="5710237" y="5212877"/>
            <a:ext cx="771525" cy="66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3200" dirty="0">
                <a:latin typeface="Circe Bold" panose="020B0602020203020203" pitchFamily="34" charset="-52"/>
              </a:rPr>
              <a:t>4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74D47B56-1B95-458A-B6C4-E57B984D8D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38926" y="1713030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8A2E7087-07B7-4B18-90A6-F4492BCB6A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4638" y="2924257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8" name="Текст 19">
            <a:extLst>
              <a:ext uri="{FF2B5EF4-FFF2-40B4-BE49-F238E27FC236}">
                <a16:creationId xmlns:a16="http://schemas.microsoft.com/office/drawing/2014/main" id="{5B03E5A9-2F4E-4CD8-A2B1-309D77CF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8926" y="413909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  <p:sp>
        <p:nvSpPr>
          <p:cNvPr id="39" name="Текст 19">
            <a:extLst>
              <a:ext uri="{FF2B5EF4-FFF2-40B4-BE49-F238E27FC236}">
                <a16:creationId xmlns:a16="http://schemas.microsoft.com/office/drawing/2014/main" id="{A7759506-3CF2-494E-A01F-BFBAAEB863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38926" y="5388889"/>
            <a:ext cx="5181599" cy="338554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chemeClr val="tx1"/>
                </a:solidFill>
                <a:latin typeface="Circe" panose="020B05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187194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77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9" r:id="rId9"/>
    <p:sldLayoutId id="2147483665" r:id="rId10"/>
    <p:sldLayoutId id="2147483666" r:id="rId11"/>
    <p:sldLayoutId id="2147483657" r:id="rId12"/>
    <p:sldLayoutId id="2147483662" r:id="rId13"/>
    <p:sldLayoutId id="2147483667" r:id="rId14"/>
    <p:sldLayoutId id="2147483668" r:id="rId15"/>
    <p:sldLayoutId id="2147483664" r:id="rId16"/>
    <p:sldLayoutId id="214748366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pos="2048" userDrawn="1">
          <p15:clr>
            <a:srgbClr val="F26B43"/>
          </p15:clr>
        </p15:guide>
        <p15:guide id="8" pos="5654" userDrawn="1">
          <p15:clr>
            <a:srgbClr val="F26B43"/>
          </p15:clr>
        </p15:guide>
        <p15:guide id="9" pos="1141" userDrawn="1">
          <p15:clr>
            <a:srgbClr val="F26B43"/>
          </p15:clr>
        </p15:guide>
        <p15:guide id="10" pos="6562" userDrawn="1">
          <p15:clr>
            <a:srgbClr val="F26B43"/>
          </p15:clr>
        </p15:guide>
        <p15:guide id="11" pos="4747" userDrawn="1">
          <p15:clr>
            <a:srgbClr val="F26B43"/>
          </p15:clr>
        </p15:guide>
        <p15:guide id="12" pos="29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9688CBF-F2F0-3A6B-8866-E76CA9E443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75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B80051A1-ACDD-4334-9619-D7EB270AD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9986" y="2503239"/>
            <a:ext cx="8645027" cy="957914"/>
          </a:xfrm>
        </p:spPr>
        <p:txBody>
          <a:bodyPr/>
          <a:lstStyle/>
          <a:p>
            <a:r>
              <a:rPr lang="ru-RU" sz="7200" dirty="0">
                <a:solidFill>
                  <a:srgbClr val="E6CEB8"/>
                </a:solidFill>
                <a:latin typeface="Circe Light" panose="020B0402020203020203" pitchFamily="34" charset="-52"/>
              </a:rPr>
              <a:t>САЙТ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DA804D9-57AB-6D98-EE08-46E35C5563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6701" y="332583"/>
            <a:ext cx="1669256" cy="653256"/>
          </a:xfrm>
        </p:spPr>
        <p:txBody>
          <a:bodyPr/>
          <a:lstStyle/>
          <a:p>
            <a:r>
              <a:rPr lang="ru-RU" sz="3600" dirty="0">
                <a:solidFill>
                  <a:schemeClr val="bg1"/>
                </a:solidFill>
                <a:latin typeface="Circe ExtraLight" panose="020B0604020202020204" charset="-52"/>
              </a:rPr>
              <a:t>202</a:t>
            </a:r>
            <a:r>
              <a:rPr lang="en-US" sz="3600" dirty="0">
                <a:solidFill>
                  <a:schemeClr val="bg1"/>
                </a:solidFill>
                <a:latin typeface="Circe ExtraLight" panose="020B0604020202020204" charset="-52"/>
              </a:rPr>
              <a:t>5</a:t>
            </a:r>
            <a:endParaRPr lang="ru-RU" sz="3600" dirty="0">
              <a:solidFill>
                <a:schemeClr val="bg1"/>
              </a:solidFill>
              <a:latin typeface="Circe ExtraLight" panose="020B0604020202020204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2AC9A00-77C8-40D4-E78C-AA4A60744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931" y="332583"/>
            <a:ext cx="3729855" cy="7894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FFA953-6733-C141-1A1D-FCE3215EA39A}"/>
              </a:ext>
            </a:extLst>
          </p:cNvPr>
          <p:cNvSpPr txBox="1"/>
          <p:nvPr/>
        </p:nvSpPr>
        <p:spPr>
          <a:xfrm>
            <a:off x="413492" y="4323454"/>
            <a:ext cx="2979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ЦЕЛИ И ЗАДАЧИ</a:t>
            </a:r>
          </a:p>
        </p:txBody>
      </p:sp>
      <p:pic>
        <p:nvPicPr>
          <p:cNvPr id="3" name="Picture 2" descr="person using MacBook Pro">
            <a:extLst>
              <a:ext uri="{FF2B5EF4-FFF2-40B4-BE49-F238E27FC236}">
                <a16:creationId xmlns:a16="http://schemas.microsoft.com/office/drawing/2014/main" id="{1556710E-1F1E-DF4A-28FB-4331385D7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060" y="1949074"/>
            <a:ext cx="5039940" cy="335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3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75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328E17B-FBE1-49ED-85B3-8AC0207081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828" y="648359"/>
            <a:ext cx="3560546" cy="576540"/>
          </a:xfrm>
        </p:spPr>
        <p:txBody>
          <a:bodyPr/>
          <a:lstStyle/>
          <a:p>
            <a:r>
              <a:rPr lang="ru-RU" sz="5400" dirty="0">
                <a:solidFill>
                  <a:srgbClr val="E6CEB8"/>
                </a:solidFill>
                <a:latin typeface="Circe" panose="020B0502020203020203" pitchFamily="34" charset="-52"/>
              </a:rPr>
              <a:t>САЙТ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4829" y="2069939"/>
            <a:ext cx="7996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ЭТО ЦИФРОВОЕ ЛИЦО КОМПАНИИ, </a:t>
            </a:r>
          </a:p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ИНСТРУМЕНТ КОММУНИКАЦИИ С АУДИТОРИЕЙ. </a:t>
            </a:r>
          </a:p>
        </p:txBody>
      </p:sp>
      <p:pic>
        <p:nvPicPr>
          <p:cNvPr id="2050" name="Picture 2" descr="assorted-color abstract painting">
            <a:extLst>
              <a:ext uri="{FF2B5EF4-FFF2-40B4-BE49-F238E27FC236}">
                <a16:creationId xmlns:a16="http://schemas.microsoft.com/office/drawing/2014/main" id="{73953808-8076-659C-38EE-636D5F7F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001" y="2256444"/>
            <a:ext cx="4459999" cy="297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1">
            <a:extLst>
              <a:ext uri="{FF2B5EF4-FFF2-40B4-BE49-F238E27FC236}">
                <a16:creationId xmlns:a16="http://schemas.microsoft.com/office/drawing/2014/main" id="{7E77392E-B35B-D958-F219-9B8E30B1545E}"/>
              </a:ext>
            </a:extLst>
          </p:cNvPr>
          <p:cNvSpPr txBox="1">
            <a:spLocks/>
          </p:cNvSpPr>
          <p:nvPr/>
        </p:nvSpPr>
        <p:spPr>
          <a:xfrm>
            <a:off x="673923" y="4097659"/>
            <a:ext cx="2462690" cy="5765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5E3427"/>
                </a:solidFill>
                <a:latin typeface="Circe Bold" panose="020B0602020203020203" pitchFamily="34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>
                <a:solidFill>
                  <a:srgbClr val="E6CEB8"/>
                </a:solidFill>
                <a:latin typeface="Circe" panose="020B0502020203020203" pitchFamily="34" charset="-52"/>
              </a:rPr>
              <a:t>ЦЕЛЬ: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F91574-6CD3-3045-2B3B-730DB4CFD14C}"/>
              </a:ext>
            </a:extLst>
          </p:cNvPr>
          <p:cNvSpPr/>
          <p:nvPr/>
        </p:nvSpPr>
        <p:spPr>
          <a:xfrm>
            <a:off x="624829" y="5519681"/>
            <a:ext cx="75618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FFFF"/>
                </a:solidFill>
                <a:latin typeface="Circe" panose="020B0502020203020203" pitchFamily="34" charset="-52"/>
              </a:rPr>
              <a:t>ПРЕДСТАВИТЬ ИНТЕРЕСЫ КОМПАНИИ, УСЛУГИ/ПРОДУКТЫ В ИНТЕРНЕТ ПРОСТРАНСТВЕ</a:t>
            </a:r>
          </a:p>
        </p:txBody>
      </p:sp>
    </p:spTree>
    <p:extLst>
      <p:ext uri="{BB962C8B-B14F-4D97-AF65-F5344CB8AC3E}">
        <p14:creationId xmlns:p14="http://schemas.microsoft.com/office/powerpoint/2010/main" val="174068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DE0AD80-390B-F8EE-4ED9-4FB6B9FFC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1B4AEB-0BF4-A8F8-E6DE-6A7B46218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363" y="443343"/>
            <a:ext cx="2943303" cy="623000"/>
          </a:xfrm>
          <a:prstGeom prst="rect">
            <a:avLst/>
          </a:prstGeom>
          <a:ln>
            <a:noFill/>
          </a:ln>
        </p:spPr>
      </p:pic>
      <p:sp>
        <p:nvSpPr>
          <p:cNvPr id="8" name="Текст 1">
            <a:extLst>
              <a:ext uri="{FF2B5EF4-FFF2-40B4-BE49-F238E27FC236}">
                <a16:creationId xmlns:a16="http://schemas.microsoft.com/office/drawing/2014/main" id="{4E466A16-1A29-C75B-BC23-A87A61AB93AA}"/>
              </a:ext>
            </a:extLst>
          </p:cNvPr>
          <p:cNvSpPr txBox="1">
            <a:spLocks/>
          </p:cNvSpPr>
          <p:nvPr/>
        </p:nvSpPr>
        <p:spPr>
          <a:xfrm>
            <a:off x="673273" y="754843"/>
            <a:ext cx="3278899" cy="5765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5E3427"/>
                </a:solidFill>
                <a:latin typeface="Circe Bold" panose="020B0602020203020203" pitchFamily="34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>
                <a:solidFill>
                  <a:srgbClr val="E6CEB8"/>
                </a:solidFill>
                <a:latin typeface="Circe" panose="020B0502020203020203" pitchFamily="34" charset="-52"/>
              </a:rPr>
              <a:t>ЗАДАЧИ: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D0A8D09-431B-0E01-83D5-BE6FB5DDDBD9}"/>
              </a:ext>
            </a:extLst>
          </p:cNvPr>
          <p:cNvSpPr/>
          <p:nvPr/>
        </p:nvSpPr>
        <p:spPr>
          <a:xfrm>
            <a:off x="673273" y="2172360"/>
            <a:ext cx="62307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0.1. УКРЕПЛЕНИЕ БРЕНДА И ДОВЕРИЕ</a:t>
            </a:r>
          </a:p>
          <a:p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0.2. МАРКЕТИНГ И РЕКЛАМА</a:t>
            </a:r>
          </a:p>
          <a:p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0.3. АНАЛИТИКА И ОПТИМИЗАЦИЯ</a:t>
            </a:r>
          </a:p>
          <a:p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0.4. ПРИВЛЕЧЕНИЕ НОВЫХ КЛИЕНТОВ И</a:t>
            </a: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        РАСШИРЕНИЕ ТЕРРИТОРИИ ПРИСУТСТВИЯ</a:t>
            </a:r>
          </a:p>
          <a:p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0.5. ИНФОРМИРОВАНИЕ КЛИЕНТОВ</a:t>
            </a:r>
          </a:p>
          <a:p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0.6. ОПТИМИЗАЦИЯ ПРОЦЕССОВ</a:t>
            </a:r>
          </a:p>
          <a:p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        </a:t>
            </a:r>
            <a:r>
              <a:rPr lang="en-US" sz="2000" dirty="0">
                <a:solidFill>
                  <a:srgbClr val="57585A"/>
                </a:solidFill>
                <a:latin typeface="Circe" panose="020B0502020203020203" pitchFamily="34" charset="-52"/>
              </a:rPr>
              <a:t>(</a:t>
            </a:r>
            <a:r>
              <a:rPr lang="ru-RU" sz="2000" dirty="0">
                <a:solidFill>
                  <a:srgbClr val="57585A"/>
                </a:solidFill>
                <a:latin typeface="Circe" panose="020B0502020203020203" pitchFamily="34" charset="-52"/>
              </a:rPr>
              <a:t>ИНТЕРНЕТ ПРОДАЖИ</a:t>
            </a:r>
            <a:r>
              <a:rPr lang="en-US" sz="2000" dirty="0">
                <a:solidFill>
                  <a:srgbClr val="57585A"/>
                </a:solidFill>
                <a:latin typeface="Circe" panose="020B0502020203020203" pitchFamily="34" charset="-52"/>
              </a:rPr>
              <a:t>)</a:t>
            </a:r>
            <a:endParaRPr lang="ru-RU" sz="2000" dirty="0">
              <a:solidFill>
                <a:srgbClr val="57585A"/>
              </a:solidFill>
              <a:latin typeface="Circe" panose="020B0502020203020203" pitchFamily="34" charset="-52"/>
            </a:endParaRPr>
          </a:p>
        </p:txBody>
      </p:sp>
      <p:pic>
        <p:nvPicPr>
          <p:cNvPr id="3076" name="Picture 4" descr="black and gray laptop computer">
            <a:extLst>
              <a:ext uri="{FF2B5EF4-FFF2-40B4-BE49-F238E27FC236}">
                <a16:creationId xmlns:a16="http://schemas.microsoft.com/office/drawing/2014/main" id="{12FE589E-B5E3-4490-6F73-6E07EABF0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064" y="1258066"/>
            <a:ext cx="3338481" cy="500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20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758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E5061-9952-2EDC-EB44-57AE1DDBD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9C1C7432-35AE-9EFE-6632-18083402FC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828" y="648359"/>
            <a:ext cx="10323424" cy="576540"/>
          </a:xfrm>
        </p:spPr>
        <p:txBody>
          <a:bodyPr/>
          <a:lstStyle/>
          <a:p>
            <a:r>
              <a:rPr lang="ru-RU" sz="5400" dirty="0">
                <a:solidFill>
                  <a:srgbClr val="E6CEB8"/>
                </a:solidFill>
                <a:latin typeface="Circe" panose="020B0502020203020203" pitchFamily="34" charset="-52"/>
              </a:rPr>
              <a:t>КАКИЕ БЫВАЮТ САЙТЫ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2B40EB-FF17-5C5F-C733-1ADD34EB45E4}"/>
              </a:ext>
            </a:extLst>
          </p:cNvPr>
          <p:cNvSpPr/>
          <p:nvPr/>
        </p:nvSpPr>
        <p:spPr>
          <a:xfrm>
            <a:off x="624829" y="2069939"/>
            <a:ext cx="79966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ТАПЛИНК</a:t>
            </a: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ЛЕНДИНГ (ОДНОСТРАНИЧНЫЙ САЙТ)</a:t>
            </a: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САЙТ КАТАЛОГ</a:t>
            </a: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chemeClr val="bg1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ИНТЕРНЕТ-МАГАЗИН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id="{52BFD39D-B145-C421-F3F8-880185BE5997}"/>
              </a:ext>
            </a:extLst>
          </p:cNvPr>
          <p:cNvSpPr txBox="1">
            <a:spLocks/>
          </p:cNvSpPr>
          <p:nvPr/>
        </p:nvSpPr>
        <p:spPr>
          <a:xfrm>
            <a:off x="5100910" y="2069939"/>
            <a:ext cx="5031133" cy="242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>
                <a:solidFill>
                  <a:srgbClr val="E6CEB8"/>
                </a:solidFill>
                <a:latin typeface="Circe" panose="020B0604020202020204" charset="-52"/>
              </a:rPr>
              <a:t>САЙТ С КОНТАКТАМИ И МЕСТОПОЛОЖЕНИЕМ КОМПАНИИ, МЕСТАМИ СБЫТА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08A20518-2955-337F-F74D-209622726487}"/>
              </a:ext>
            </a:extLst>
          </p:cNvPr>
          <p:cNvSpPr txBox="1">
            <a:spLocks/>
          </p:cNvSpPr>
          <p:nvPr/>
        </p:nvSpPr>
        <p:spPr>
          <a:xfrm>
            <a:off x="6222941" y="3011521"/>
            <a:ext cx="5031133" cy="242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>
                <a:solidFill>
                  <a:srgbClr val="E6CEB8"/>
                </a:solidFill>
                <a:latin typeface="Circe" panose="020B0604020202020204" charset="-52"/>
              </a:rPr>
              <a:t>ДЛЯ ПЕРВОГО ОЗНАКОМЛЕНИЯ С КОМПАНИЕЙ И ЕЕ ТОВАРАМИ И УСЛУГАМИ. ДЛЯ ИНТЕРНЕТ РЕКЛАМЫ.</a:t>
            </a:r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id="{40EEE555-3A74-B04E-C165-91F7C35C7B6B}"/>
              </a:ext>
            </a:extLst>
          </p:cNvPr>
          <p:cNvSpPr txBox="1">
            <a:spLocks/>
          </p:cNvSpPr>
          <p:nvPr/>
        </p:nvSpPr>
        <p:spPr>
          <a:xfrm>
            <a:off x="5100910" y="3928555"/>
            <a:ext cx="4887933" cy="242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>
                <a:solidFill>
                  <a:srgbClr val="E6CEB8"/>
                </a:solidFill>
                <a:latin typeface="Circe" panose="020B0604020202020204" charset="-52"/>
              </a:rPr>
              <a:t>КАТАЛОГ УСЛУГ/ТОВАРОВ ДЛЯ ОЗНАКОМЛЕНИЯ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B71F37C-5460-7A46-FB6A-F355A0F1D75A}"/>
              </a:ext>
            </a:extLst>
          </p:cNvPr>
          <p:cNvSpPr txBox="1">
            <a:spLocks/>
          </p:cNvSpPr>
          <p:nvPr/>
        </p:nvSpPr>
        <p:spPr>
          <a:xfrm>
            <a:off x="5100910" y="4854475"/>
            <a:ext cx="5227514" cy="242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>
                <a:solidFill>
                  <a:srgbClr val="E6CEB8"/>
                </a:solidFill>
                <a:latin typeface="Circe" panose="020B0604020202020204" charset="-52"/>
              </a:rPr>
              <a:t>КАТАЛОГ ТОВАРОВ/УСЛУГ С ВОЗМОЖНОСТЬЮ ОПЛАТЫ</a:t>
            </a:r>
          </a:p>
        </p:txBody>
      </p:sp>
    </p:spTree>
    <p:extLst>
      <p:ext uri="{BB962C8B-B14F-4D97-AF65-F5344CB8AC3E}">
        <p14:creationId xmlns:p14="http://schemas.microsoft.com/office/powerpoint/2010/main" val="336470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75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328E17B-FBE1-49ED-85B3-8AC0207081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7550" y="966925"/>
            <a:ext cx="8670925" cy="1490346"/>
          </a:xfrm>
        </p:spPr>
        <p:txBody>
          <a:bodyPr/>
          <a:lstStyle/>
          <a:p>
            <a:r>
              <a:rPr lang="ru-RU" sz="5400" dirty="0">
                <a:solidFill>
                  <a:schemeClr val="bg1"/>
                </a:solidFill>
                <a:latin typeface="Circe" panose="020B0502020203020203" pitchFamily="34" charset="-52"/>
              </a:rPr>
              <a:t>КОНТАКТЫ</a:t>
            </a:r>
          </a:p>
        </p:txBody>
      </p:sp>
      <p:sp>
        <p:nvSpPr>
          <p:cNvPr id="1026" name="AutoShape 2" descr="https://optim.tildacdn.com/tild3231-3464-4663-b562-623531626534/-/resize/192x/-/format/webp/6-4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optim.tildacdn.com/tild3231-3464-4663-b562-623531626534/-/resize/192x/-/format/webp/6-4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optim.tildacdn.com/tild3632-3238-4363-b337-366665366433/-/resize/192x/-/format/webp/6-4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8FA20B-54FF-F23D-EDF7-62266AE5B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869" y="1949766"/>
            <a:ext cx="3048000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3DE949-08A9-DD9D-FD2E-AF02038EA1F4}"/>
              </a:ext>
            </a:extLst>
          </p:cNvPr>
          <p:cNvSpPr txBox="1"/>
          <p:nvPr/>
        </p:nvSpPr>
        <p:spPr>
          <a:xfrm>
            <a:off x="1758159" y="2457271"/>
            <a:ext cx="61023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6CEB8"/>
                </a:solidFill>
                <a:latin typeface="Circe" panose="020B0502020203020203" pitchFamily="34" charset="-52"/>
              </a:rPr>
              <a:t>+</a:t>
            </a:r>
            <a:r>
              <a:rPr lang="ru-RU" sz="2000" dirty="0">
                <a:solidFill>
                  <a:srgbClr val="E6CEB8"/>
                </a:solidFill>
                <a:latin typeface="Circe" panose="020B0502020203020203" pitchFamily="34" charset="-52"/>
              </a:rPr>
              <a:t>7 (3952) 202-102 (ДОБ. 147 ИЛИ 155)</a:t>
            </a:r>
            <a:endParaRPr lang="en-US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E6CEB8"/>
                </a:solidFill>
                <a:latin typeface="Circe" panose="020B0502020203020203" pitchFamily="34" charset="-52"/>
              </a:rPr>
              <a:t>INFO@FONDIRK.RU</a:t>
            </a:r>
            <a:endParaRPr lang="en-US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E6CEB8"/>
                </a:solidFill>
                <a:latin typeface="Circe" panose="020B0502020203020203" pitchFamily="34" charset="-52"/>
              </a:rPr>
              <a:t>УЛ. РАБОЧАЯ, 2А/4, 5 ЭТАЖ, КАБ. 51</a:t>
            </a:r>
            <a:r>
              <a:rPr lang="en-US" sz="2000" dirty="0">
                <a:solidFill>
                  <a:srgbClr val="E6CEB8"/>
                </a:solidFill>
                <a:latin typeface="Circe" panose="020B0502020203020203" pitchFamily="34" charset="-52"/>
              </a:rPr>
              <a:t>1</a:t>
            </a:r>
            <a:r>
              <a:rPr lang="ru-RU" sz="2000">
                <a:solidFill>
                  <a:srgbClr val="E6CEB8"/>
                </a:solidFill>
                <a:latin typeface="Circe" panose="020B0502020203020203" pitchFamily="34" charset="-52"/>
              </a:rPr>
              <a:t>Б</a:t>
            </a:r>
            <a:endParaRPr lang="ru-RU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r>
              <a:rPr lang="ru-RU" sz="2000" dirty="0">
                <a:solidFill>
                  <a:srgbClr val="E6CEB8"/>
                </a:solidFill>
                <a:latin typeface="Circe" panose="020B0502020203020203" pitchFamily="34" charset="-52"/>
              </a:rPr>
              <a:t>РОССИЯ, ИРКУТСКАЯ ОБЛАСТЬ, ИРКУТСК</a:t>
            </a:r>
          </a:p>
          <a:p>
            <a:endParaRPr lang="ru-RU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endParaRPr lang="ru-RU" sz="2000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r>
              <a:rPr lang="en-US" sz="2000" dirty="0">
                <a:solidFill>
                  <a:srgbClr val="E6CEB8"/>
                </a:solidFill>
                <a:latin typeface="Circe" panose="020B0502020203020203" pitchFamily="34" charset="-52"/>
              </a:rPr>
              <a:t>MB38.RU      </a:t>
            </a:r>
            <a:r>
              <a:rPr lang="ru-RU" sz="2000" dirty="0">
                <a:solidFill>
                  <a:srgbClr val="E6CEB8"/>
                </a:solidFill>
                <a:latin typeface="Circe" panose="020B0502020203020203" pitchFamily="34" charset="-52"/>
              </a:rPr>
              <a:t>                     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322098A-FAAF-C76E-3C17-CB9CCAC67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78" y="2391680"/>
            <a:ext cx="410295" cy="4102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D665C5-6AC2-FE12-CA4B-AE66EF7F1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02" y="3016909"/>
            <a:ext cx="489005" cy="4890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9751CC9-854C-A9E4-FA1D-5E17EA742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02" y="3730974"/>
            <a:ext cx="489006" cy="4890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80A5D4-F1D0-2D2B-1634-CC17CC215EE9}"/>
              </a:ext>
            </a:extLst>
          </p:cNvPr>
          <p:cNvSpPr txBox="1"/>
          <p:nvPr/>
        </p:nvSpPr>
        <p:spPr>
          <a:xfrm>
            <a:off x="9071688" y="4970857"/>
            <a:ext cx="16303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irce" panose="020B0502020203020203" pitchFamily="34" charset="-52"/>
              </a:rPr>
              <a:t>НАШ САЙТ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8D5D33-E31A-774D-E572-ACF5319861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457" y="1073961"/>
            <a:ext cx="3014821" cy="638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D78912-D132-BEA3-1ECC-84305A565A59}"/>
              </a:ext>
            </a:extLst>
          </p:cNvPr>
          <p:cNvSpPr txBox="1"/>
          <p:nvPr/>
        </p:nvSpPr>
        <p:spPr>
          <a:xfrm>
            <a:off x="3948701" y="4643416"/>
            <a:ext cx="21622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E6CEB8"/>
                </a:solidFill>
                <a:latin typeface="Circe" panose="020B0502020203020203" pitchFamily="34" charset="-52"/>
              </a:rPr>
              <a:t>МАРКЕТИНГ,</a:t>
            </a:r>
            <a:endParaRPr lang="ru-RU" dirty="0">
              <a:solidFill>
                <a:srgbClr val="E6CEB8"/>
              </a:solidFill>
              <a:latin typeface="Circe" panose="020B0502020203020203" pitchFamily="34" charset="-52"/>
            </a:endParaRPr>
          </a:p>
          <a:p>
            <a:pPr algn="ctr"/>
            <a:r>
              <a:rPr lang="ru-RU" sz="1800" dirty="0">
                <a:solidFill>
                  <a:srgbClr val="E6CEB8"/>
                </a:solidFill>
                <a:latin typeface="Circe" panose="020B0502020203020203" pitchFamily="34" charset="-52"/>
              </a:rPr>
              <a:t>ПРОДВИЖЕНИЕ</a:t>
            </a:r>
          </a:p>
          <a:p>
            <a:pPr algn="ctr"/>
            <a:r>
              <a:rPr lang="ru-RU" sz="1800" dirty="0">
                <a:solidFill>
                  <a:srgbClr val="E6CEB8"/>
                </a:solidFill>
                <a:latin typeface="Circe" panose="020B0502020203020203" pitchFamily="34" charset="-52"/>
              </a:rPr>
              <a:t>И ДИЗАЙН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BFCD6F7-F8BB-319D-88F4-674539EB7373}"/>
              </a:ext>
            </a:extLst>
          </p:cNvPr>
          <p:cNvCxnSpPr>
            <a:cxnSpLocks/>
          </p:cNvCxnSpPr>
          <p:nvPr/>
        </p:nvCxnSpPr>
        <p:spPr>
          <a:xfrm>
            <a:off x="3112316" y="5069453"/>
            <a:ext cx="836385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401249"/>
      </p:ext>
    </p:extLst>
  </p:cSld>
  <p:clrMapOvr>
    <a:masterClrMapping/>
  </p:clrMapOvr>
</p:sld>
</file>

<file path=ppt/theme/theme1.xml><?xml version="1.0" encoding="utf-8"?>
<a:theme xmlns:a="http://schemas.openxmlformats.org/drawingml/2006/main" name="Мой Бизнес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8074</TotalTime>
  <Words>170</Words>
  <Application>Microsoft Office PowerPoint</Application>
  <PresentationFormat>Широкоэкранный</PresentationFormat>
  <Paragraphs>51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Circe ExtraLight</vt:lpstr>
      <vt:lpstr>Circe Bold</vt:lpstr>
      <vt:lpstr>Arial</vt:lpstr>
      <vt:lpstr>Circe</vt:lpstr>
      <vt:lpstr>Calibri</vt:lpstr>
      <vt:lpstr>Circe Light</vt:lpstr>
      <vt:lpstr>Мой Бизнес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Шут Александр Андреевич</dc:creator>
  <cp:lastModifiedBy>Котов Никита Владимирович</cp:lastModifiedBy>
  <cp:revision>129</cp:revision>
  <dcterms:created xsi:type="dcterms:W3CDTF">2021-05-05T05:27:08Z</dcterms:created>
  <dcterms:modified xsi:type="dcterms:W3CDTF">2025-02-28T08:34:17Z</dcterms:modified>
</cp:coreProperties>
</file>